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vertBarState="minimized" horzBarState="maximized">
    <p:restoredLeft sz="15618"/>
    <p:restoredTop sz="94665"/>
  </p:normalViewPr>
  <p:slideViewPr>
    <p:cSldViewPr snapToGrid="0">
      <p:cViewPr varScale="1">
        <p:scale>
          <a:sx n="51" d="100"/>
          <a:sy n="51" d="100"/>
        </p:scale>
        <p:origin x="1387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presProps" Target="presProps.xml"  /><Relationship Id="rId109" Type="http://schemas.openxmlformats.org/officeDocument/2006/relationships/viewProps" Target="viewProps.xml"  /><Relationship Id="rId11" Type="http://schemas.openxmlformats.org/officeDocument/2006/relationships/slide" Target="slides/slide10.xml"  /><Relationship Id="rId110" Type="http://schemas.openxmlformats.org/officeDocument/2006/relationships/theme" Target="theme/theme1.xml"  /><Relationship Id="rId111" Type="http://schemas.openxmlformats.org/officeDocument/2006/relationships/tableStyles" Target="tableStyles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34" y="17988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97688-A7E1-42B7-894B-E988B52437E8}"/>
              </a:ext>
            </a:extLst>
          </p:cNvPr>
          <p:cNvSpPr txBox="1"/>
          <p:nvPr/>
        </p:nvSpPr>
        <p:spPr>
          <a:xfrm>
            <a:off x="7734926" y="4107305"/>
            <a:ext cx="181380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클릭한 위치를 변경해보자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역행렬을 사용해서</a:t>
            </a:r>
          </a:p>
        </p:txBody>
      </p:sp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4951" y="299802"/>
            <a:ext cx="9144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A1936-8049-4147-9F80-683A638CF058}"/>
              </a:ext>
            </a:extLst>
          </p:cNvPr>
          <p:cNvSpPr txBox="1"/>
          <p:nvPr/>
        </p:nvSpPr>
        <p:spPr>
          <a:xfrm>
            <a:off x="3612629" y="1349114"/>
            <a:ext cx="235345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화면 역 투영 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6DE1-0284-4C0D-AAE2-ECC80734A3FE}"/>
              </a:ext>
            </a:extLst>
          </p:cNvPr>
          <p:cNvSpPr txBox="1"/>
          <p:nvPr/>
        </p:nvSpPr>
        <p:spPr>
          <a:xfrm>
            <a:off x="2893101" y="6816377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카메라와 가장 </a:t>
            </a:r>
            <a:r>
              <a:rPr lang="ko-KR" altLang="en-US" dirty="0" err="1"/>
              <a:t>가까운점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C85F9-537F-4675-A224-A3DFB16B0A94}"/>
              </a:ext>
            </a:extLst>
          </p:cNvPr>
          <p:cNvSpPr txBox="1"/>
          <p:nvPr/>
        </p:nvSpPr>
        <p:spPr>
          <a:xfrm>
            <a:off x="7180289" y="6488668"/>
            <a:ext cx="25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방정식을 연립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E68313-8A83-4D43-B882-5EC3242B8D25}"/>
              </a:ext>
            </a:extLst>
          </p:cNvPr>
          <p:cNvSpPr/>
          <p:nvPr/>
        </p:nvSpPr>
        <p:spPr>
          <a:xfrm>
            <a:off x="3357797" y="3942413"/>
            <a:ext cx="599606" cy="209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AD67E-21D0-42A0-91D4-D382D764695F}"/>
              </a:ext>
            </a:extLst>
          </p:cNvPr>
          <p:cNvSpPr txBox="1"/>
          <p:nvPr/>
        </p:nvSpPr>
        <p:spPr>
          <a:xfrm>
            <a:off x="2698228" y="2461097"/>
            <a:ext cx="418225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찾으면 광선을 </a:t>
            </a:r>
            <a:r>
              <a:rPr lang="ko-KR" altLang="en-US" dirty="0" err="1"/>
              <a:t>찾을수</a:t>
            </a:r>
            <a:r>
              <a:rPr lang="ko-KR" altLang="en-US" dirty="0"/>
              <a:t> 있고 충돌하는 모든 오브젝트를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133-16F0-4E6E-BE92-0B9C482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0763"/>
          </a:xfrm>
        </p:spPr>
        <p:txBody>
          <a:bodyPr>
            <a:normAutofit/>
          </a:bodyPr>
          <a:lstStyle/>
          <a:p>
            <a:r>
              <a:rPr lang="ko-KR" altLang="en-US" dirty="0"/>
              <a:t>적을 변환을 할 수 있도록 하는게 더 중요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경웨</a:t>
            </a:r>
            <a:r>
              <a:rPr lang="ko-KR" altLang="en-US" dirty="0"/>
              <a:t> 따라서는 모델 좌표계에서 어떤 경우는 </a:t>
            </a:r>
            <a:r>
              <a:rPr lang="ko-KR" altLang="en-US" dirty="0" err="1"/>
              <a:t>ㅋㅏ메라</a:t>
            </a:r>
            <a:r>
              <a:rPr lang="ko-KR" altLang="en-US" dirty="0"/>
              <a:t> 좌표계에서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모든 처리의 데이터가 어디 </a:t>
            </a:r>
            <a:r>
              <a:rPr lang="ko-KR" altLang="en-US" dirty="0" err="1"/>
              <a:t>이사느냐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어떤 변환을 </a:t>
            </a:r>
            <a:r>
              <a:rPr lang="ko-KR" altLang="en-US" dirty="0" err="1"/>
              <a:t>하느것이</a:t>
            </a:r>
            <a:r>
              <a:rPr lang="ko-KR" altLang="en-US" dirty="0"/>
              <a:t> 더 </a:t>
            </a:r>
            <a:r>
              <a:rPr lang="ko-KR" altLang="en-US" dirty="0" err="1"/>
              <a:t>유리하나라는</a:t>
            </a:r>
            <a:r>
              <a:rPr lang="ko-KR" altLang="en-US" dirty="0"/>
              <a:t> 것을 </a:t>
            </a:r>
            <a:r>
              <a:rPr lang="ko-KR" altLang="en-US" dirty="0" err="1"/>
              <a:t>생각해야함다</a:t>
            </a:r>
            <a:r>
              <a:rPr lang="en-US" altLang="ko-KR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7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회전축</a:t>
            </a:r>
            <a:r>
              <a:rPr lang="en-US" altLang="ko-KR"/>
              <a:t>, </a:t>
            </a:r>
            <a:r>
              <a:rPr lang="ko-KR" altLang="en-US"/>
              <a:t>각도가 필요함</a:t>
            </a: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60672" y="2304657"/>
            <a:ext cx="1256907" cy="98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R -&gt; 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T&gt; R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R -&gt; T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T&gt; R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변환 순서에 따라 값이 다르게 나타나 진다 </a:t>
            </a:r>
            <a:r>
              <a:rPr lang="en-US" altLang="ko-KR"/>
              <a:t>AB != BA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프레임마다 회전 각을 더해 주어야 돌아감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18218" y="2878395"/>
            <a:ext cx="1773728" cy="35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자전</a:t>
            </a:r>
            <a:r>
              <a:rPr lang="en-US" altLang="ko-KR"/>
              <a:t>, </a:t>
            </a:r>
            <a:r>
              <a:rPr lang="ko-KR" altLang="en-US"/>
              <a:t>디폴트값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공전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94387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8947" y="791852"/>
            <a:ext cx="3450211" cy="35876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속도 </a:t>
            </a:r>
            <a:r>
              <a:rPr lang="en-US" altLang="ko-KR"/>
              <a:t>= </a:t>
            </a:r>
            <a:r>
              <a:rPr lang="ko-KR" altLang="en-US"/>
              <a:t>단위 벡터 </a:t>
            </a:r>
            <a:r>
              <a:rPr lang="en-US" altLang="ko-KR"/>
              <a:t>* </a:t>
            </a:r>
            <a:r>
              <a:rPr lang="ko-KR" altLang="en-US"/>
              <a:t>속력 </a:t>
            </a:r>
            <a:r>
              <a:rPr lang="en-US" altLang="ko-KR"/>
              <a:t>* </a:t>
            </a:r>
            <a:r>
              <a:rPr lang="ko-KR" altLang="en-US"/>
              <a:t>시간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1127</ep:Words>
  <ep:PresentationFormat>화면 슬라이드 쇼(4:3)</ep:PresentationFormat>
  <ep:Paragraphs>283</ep:Paragraphs>
  <ep:Slides>106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ep:HeadingPairs>
  <ep:TitlesOfParts>
    <vt:vector size="107" baseType="lpstr">
      <vt:lpstr>Office 테마</vt:lpstr>
      <vt:lpstr>D3DXMatrixPerspectiveFovLH</vt:lpstr>
      <vt:lpstr>화면 좌표 변환 행렬</vt:lpstr>
      <vt:lpstr>Quiz</vt:lpstr>
      <vt:lpstr>적을 변환을 할 수 있도록 하는게 더 중요 할수 있다.  경웨 따라서는 모델 좌표계에서 어떤 경우는 ㅋㅏ메라 좌표계에서  모든 처리의 데이터가 어디 이사느냐?  어떤 변환을 하느것이 더 유리하나라는 것을 생각해야함다..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변환: 회전(Rotation)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벡터(Vectors)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2018-03-06T02:05:59.000</dcterms:created>
  <dc:creator>Louis</dc:creator>
  <cp:lastModifiedBy>xorbs</cp:lastModifiedBy>
  <dcterms:modified xsi:type="dcterms:W3CDTF">2018-05-02T03:37:28.075</dcterms:modified>
  <cp:revision>48</cp:revision>
  <dc:title>Game Programming with DirectX</dc:title>
  <cp:version>0906.0100.01</cp:version>
</cp:coreProperties>
</file>